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314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6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74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4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38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7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4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5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7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8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4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F9EDAC3-1645-4BC6-8C0E-26BDCE1D88F3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2361589-E0C6-44B9-A334-4B61205BCF3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4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35" y="461962"/>
            <a:ext cx="10584139" cy="558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4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5042"/>
            <a:ext cx="10735917" cy="6003235"/>
          </a:xfrm>
        </p:spPr>
      </p:pic>
    </p:spTree>
    <p:extLst>
      <p:ext uri="{BB962C8B-B14F-4D97-AF65-F5344CB8AC3E}">
        <p14:creationId xmlns:p14="http://schemas.microsoft.com/office/powerpoint/2010/main" val="2500199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02" y="232602"/>
            <a:ext cx="11342795" cy="5704371"/>
          </a:xfrm>
        </p:spPr>
      </p:pic>
    </p:spTree>
    <p:extLst>
      <p:ext uri="{BB962C8B-B14F-4D97-AF65-F5344CB8AC3E}">
        <p14:creationId xmlns:p14="http://schemas.microsoft.com/office/powerpoint/2010/main" val="74756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52" y="365125"/>
            <a:ext cx="10931495" cy="5769400"/>
          </a:xfrm>
        </p:spPr>
      </p:pic>
    </p:spTree>
    <p:extLst>
      <p:ext uri="{BB962C8B-B14F-4D97-AF65-F5344CB8AC3E}">
        <p14:creationId xmlns:p14="http://schemas.microsoft.com/office/powerpoint/2010/main" val="217185346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1</cp:revision>
  <dcterms:created xsi:type="dcterms:W3CDTF">2018-01-03T17:49:51Z</dcterms:created>
  <dcterms:modified xsi:type="dcterms:W3CDTF">2018-01-03T17:55:07Z</dcterms:modified>
</cp:coreProperties>
</file>